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7" r:id="rId6"/>
    <p:sldId id="260" r:id="rId7"/>
    <p:sldId id="269" r:id="rId8"/>
    <p:sldId id="275" r:id="rId9"/>
    <p:sldId id="263" r:id="rId10"/>
    <p:sldId id="26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3" autoAdjust="0"/>
    <p:restoredTop sz="94660"/>
  </p:normalViewPr>
  <p:slideViewPr>
    <p:cSldViewPr snapToGrid="0">
      <p:cViewPr varScale="1">
        <p:scale>
          <a:sx n="50" d="100"/>
          <a:sy n="50" d="100"/>
        </p:scale>
        <p:origin x="34" y="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1743374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3" y="1442510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2" y="1310513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6B32-E731-4FAB-9AF8-28A9CAE2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890" y="3429000"/>
            <a:ext cx="284098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525780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We see from accuracy score we had a 0.64% chance of predicting correctly a match. </a:t>
            </a:r>
          </a:p>
          <a:p>
            <a:r>
              <a:rPr lang="en-US" sz="2000" dirty="0"/>
              <a:t>The Classification Report showed an F1 score of .82 and Precision score of .82, Recall Score of .84.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4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400" i="1" dirty="0"/>
              <a:t>F1 Score is the harmonic mean of the precision score and the recall score.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2050BBF-E7E1-4209-A0FC-77574AA21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98" y="1174460"/>
            <a:ext cx="4848902" cy="1702376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1F12411-688C-4AB3-9E60-4CDB404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44" y="2997354"/>
            <a:ext cx="4998556" cy="28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see from accuracy score we had a 0.77% chance of predicting correctly a match.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Classification Report showed an F1 score of .78 and Precision score of .84, Recall Score of .76. </a:t>
            </a:r>
          </a:p>
          <a:p>
            <a:pPr marL="0" indent="0">
              <a:buNone/>
            </a:pPr>
            <a:r>
              <a:rPr lang="en-US" sz="12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2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200" i="1" dirty="0"/>
              <a:t>F1 Score is the harmonic mean of the precision score and the recall score. </a:t>
            </a:r>
          </a:p>
        </p:txBody>
      </p:sp>
      <p:pic>
        <p:nvPicPr>
          <p:cNvPr id="18" name="Picture 1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93C2B0C-7543-4CBB-85A1-0CB4CC4AA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9" y="1257857"/>
            <a:ext cx="6620799" cy="2236055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5FB6B41-84C8-4AB1-95B4-623690B4A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9" y="3317653"/>
            <a:ext cx="6561880" cy="23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466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Abadi</vt:lpstr>
      <vt:lpstr>Arial</vt:lpstr>
      <vt:lpstr>Arial Narrow</vt:lpstr>
      <vt:lpstr>Arial Nova</vt:lpstr>
      <vt:lpstr>Arial Rounded MT Bold</vt:lpstr>
      <vt:lpstr>Arial Unicode MS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Database Creation (DB Name: SpeedDate)</vt:lpstr>
      <vt:lpstr>Data Exploration Phase Description</vt:lpstr>
      <vt:lpstr>Analysis Phase Description</vt:lpstr>
      <vt:lpstr>Results of Analysis</vt:lpstr>
      <vt:lpstr>Results of Analysis</vt:lpstr>
      <vt:lpstr>Recommendations for future analysis</vt:lpstr>
      <vt:lpstr>Technologies, Languages, Tools, and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kristi thrasher</cp:lastModifiedBy>
  <cp:revision>37</cp:revision>
  <dcterms:created xsi:type="dcterms:W3CDTF">2022-04-07T15:01:20Z</dcterms:created>
  <dcterms:modified xsi:type="dcterms:W3CDTF">2022-04-23T14:08:54Z</dcterms:modified>
</cp:coreProperties>
</file>